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2050" autoAdjust="0"/>
  </p:normalViewPr>
  <p:slideViewPr>
    <p:cSldViewPr snapToGrid="0">
      <p:cViewPr varScale="1">
        <p:scale>
          <a:sx n="58" d="100"/>
          <a:sy n="58" d="100"/>
        </p:scale>
        <p:origin x="91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4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60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54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348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653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88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3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932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52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863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78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230F8-BD35-481C-811D-F128B5985F66}" type="datetimeFigureOut">
              <a:rPr lang="en-US" smtClean="0"/>
              <a:t>7/28/2019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11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02CE11F-F4CB-402A-BE88-06EB9AC239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132679"/>
            <a:ext cx="10515600" cy="441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02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CA3DC95-B7B7-4A38-A5CA-A150CAA942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93219"/>
            <a:ext cx="10515600" cy="4890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9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7ED8441-2024-4006-8F24-8339E3F5E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DE5273-73AA-49A0-80CA-25A5FB7FA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" y="952500"/>
            <a:ext cx="1052512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539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7D7E669-D283-452C-A575-B9388797E1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71641"/>
            <a:ext cx="10515600" cy="493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3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2A74BA5-EE73-47AE-9121-C537A0B423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56909"/>
            <a:ext cx="10515600" cy="536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8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B22B801-618B-4DC8-9C48-76E6195265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70895"/>
            <a:ext cx="10515600" cy="493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8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8D5FE19-2AFF-41C3-B1F2-F0AC28AB13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85082"/>
            <a:ext cx="10515600" cy="530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92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DF26F1B-689F-4FFA-A07B-35E2FBCE80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58467"/>
            <a:ext cx="10515600" cy="536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52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C21B9A2-39BF-4C57-9334-136EC3E48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991577"/>
            <a:ext cx="10515600" cy="469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24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4AA2CB9-1552-4B09-AA1C-197FF0C733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15857"/>
            <a:ext cx="10515600" cy="524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2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A59A83E-91EA-4331-8C62-0D3BE02A4F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80587"/>
            <a:ext cx="10515600" cy="531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14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37F381C6-D178-415F-B85D-B9D3055835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80949"/>
            <a:ext cx="10515600" cy="531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75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6272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 Theertha</dc:creator>
  <cp:lastModifiedBy>Prasad Theertha</cp:lastModifiedBy>
  <cp:revision>67</cp:revision>
  <dcterms:created xsi:type="dcterms:W3CDTF">2019-04-28T07:50:22Z</dcterms:created>
  <dcterms:modified xsi:type="dcterms:W3CDTF">2019-07-28T18:49:12Z</dcterms:modified>
</cp:coreProperties>
</file>

<file path=docProps/thumbnail.jpeg>
</file>